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just format 3 - Dekorfär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1A5B-06B5-45D8-BBDD-3A44EEC2A261}" type="datetimeFigureOut">
              <a:rPr lang="sv-SE" smtClean="0"/>
              <a:t>2013-05-31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FAE4-2C6E-4567-8DC1-6AAE0128C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720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1A5B-06B5-45D8-BBDD-3A44EEC2A261}" type="datetimeFigureOut">
              <a:rPr lang="sv-SE" smtClean="0"/>
              <a:t>2013-05-31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FAE4-2C6E-4567-8DC1-6AAE0128C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33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1A5B-06B5-45D8-BBDD-3A44EEC2A261}" type="datetimeFigureOut">
              <a:rPr lang="sv-SE" smtClean="0"/>
              <a:t>2013-05-31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FAE4-2C6E-4567-8DC1-6AAE0128C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344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1A5B-06B5-45D8-BBDD-3A44EEC2A261}" type="datetimeFigureOut">
              <a:rPr lang="sv-SE" smtClean="0"/>
              <a:t>2013-05-31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FAE4-2C6E-4567-8DC1-6AAE0128C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381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1A5B-06B5-45D8-BBDD-3A44EEC2A261}" type="datetimeFigureOut">
              <a:rPr lang="sv-SE" smtClean="0"/>
              <a:t>2013-05-31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FAE4-2C6E-4567-8DC1-6AAE0128C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686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1A5B-06B5-45D8-BBDD-3A44EEC2A261}" type="datetimeFigureOut">
              <a:rPr lang="sv-SE" smtClean="0"/>
              <a:t>2013-05-31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FAE4-2C6E-4567-8DC1-6AAE0128C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186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1A5B-06B5-45D8-BBDD-3A44EEC2A261}" type="datetimeFigureOut">
              <a:rPr lang="sv-SE" smtClean="0"/>
              <a:t>2013-05-31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FAE4-2C6E-4567-8DC1-6AAE0128C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364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1A5B-06B5-45D8-BBDD-3A44EEC2A261}" type="datetimeFigureOut">
              <a:rPr lang="sv-SE" smtClean="0"/>
              <a:t>2013-05-31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FAE4-2C6E-4567-8DC1-6AAE0128C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00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1A5B-06B5-45D8-BBDD-3A44EEC2A261}" type="datetimeFigureOut">
              <a:rPr lang="sv-SE" smtClean="0"/>
              <a:t>2013-05-31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FAE4-2C6E-4567-8DC1-6AAE0128C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098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1A5B-06B5-45D8-BBDD-3A44EEC2A261}" type="datetimeFigureOut">
              <a:rPr lang="sv-SE" smtClean="0"/>
              <a:t>2013-05-31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FAE4-2C6E-4567-8DC1-6AAE0128C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28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1A5B-06B5-45D8-BBDD-3A44EEC2A261}" type="datetimeFigureOut">
              <a:rPr lang="sv-SE" smtClean="0"/>
              <a:t>2013-05-31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FAE4-2C6E-4567-8DC1-6AAE0128C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942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61A5B-06B5-45D8-BBDD-3A44EEC2A261}" type="datetimeFigureOut">
              <a:rPr lang="sv-SE" smtClean="0"/>
              <a:t>2013-05-31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5FAE4-2C6E-4567-8DC1-6AAE0128C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934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sv-SE" dirty="0" smtClean="0"/>
              <a:t>Träningsläger U16 2012-2013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15616" y="5157192"/>
            <a:ext cx="6400800" cy="1008112"/>
          </a:xfrm>
        </p:spPr>
        <p:txBody>
          <a:bodyPr>
            <a:normAutofit fontScale="62500" lnSpcReduction="20000"/>
          </a:bodyPr>
          <a:lstStyle/>
          <a:p>
            <a:endParaRPr lang="sv-SE" b="1" dirty="0">
              <a:solidFill>
                <a:schemeClr val="tx1"/>
              </a:solidFill>
            </a:endParaRPr>
          </a:p>
          <a:p>
            <a:r>
              <a:rPr lang="sv-SE" b="1" dirty="0" smtClean="0">
                <a:solidFill>
                  <a:schemeClr val="tx1"/>
                </a:solidFill>
              </a:rPr>
              <a:t>22 dagar skidåkning varav 4 dagar ledigt från skolan</a:t>
            </a:r>
          </a:p>
          <a:p>
            <a:r>
              <a:rPr lang="sv-SE" b="1" dirty="0">
                <a:solidFill>
                  <a:schemeClr val="tx1"/>
                </a:solidFill>
              </a:rPr>
              <a:t> </a:t>
            </a:r>
          </a:p>
          <a:p>
            <a:endParaRPr lang="sv-SE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167454"/>
              </p:ext>
            </p:extLst>
          </p:nvPr>
        </p:nvGraphicFramePr>
        <p:xfrm>
          <a:off x="1331640" y="177281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656184"/>
                <a:gridCol w="3071664"/>
              </a:tblGrid>
              <a:tr h="370840">
                <a:tc>
                  <a:txBody>
                    <a:bodyPr/>
                    <a:lstStyle/>
                    <a:p>
                      <a:endParaRPr lang="sv-SE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932319"/>
              </p:ext>
            </p:extLst>
          </p:nvPr>
        </p:nvGraphicFramePr>
        <p:xfrm>
          <a:off x="1403648" y="2132856"/>
          <a:ext cx="6018530" cy="28346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10018"/>
                <a:gridCol w="1584176"/>
                <a:gridCol w="3024336"/>
              </a:tblGrid>
              <a:tr h="3291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13-16/9</a:t>
                      </a:r>
                      <a:endParaRPr lang="sv-SE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 err="1" smtClean="0">
                          <a:solidFill>
                            <a:schemeClr val="tx1"/>
                          </a:solidFill>
                        </a:rPr>
                        <a:t>Juvass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 dagar friåkning</a:t>
                      </a: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r>
                        <a:rPr lang="sv-SE" b="0" dirty="0" smtClean="0"/>
                        <a:t>29/9-1/10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 err="1" smtClean="0"/>
                        <a:t>Wittenburg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0" dirty="0" smtClean="0"/>
                        <a:t>3 dagar SL</a:t>
                      </a:r>
                      <a:endParaRPr lang="sv-SE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r>
                        <a:rPr lang="sv-SE" dirty="0" smtClean="0"/>
                        <a:t>12/10-14/10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Juvass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 dagar</a:t>
                      </a:r>
                      <a:r>
                        <a:rPr lang="sv-SE" baseline="0" dirty="0" smtClean="0"/>
                        <a:t> </a:t>
                      </a:r>
                      <a:r>
                        <a:rPr lang="sv-SE" dirty="0" smtClean="0"/>
                        <a:t>friåkning/banträning </a:t>
                      </a:r>
                      <a:endParaRPr lang="sv-SE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r>
                        <a:rPr lang="sv-SE" dirty="0" smtClean="0"/>
                        <a:t>27/10-3/11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Österrike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6 dagar friåkning</a:t>
                      </a:r>
                      <a:endParaRPr lang="sv-SE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r>
                        <a:rPr lang="sv-SE" dirty="0" smtClean="0"/>
                        <a:t>24-25/11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Trysil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 dagar Banträning GS/SL</a:t>
                      </a:r>
                      <a:endParaRPr lang="sv-SE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r>
                        <a:rPr lang="sv-SE" dirty="0" smtClean="0"/>
                        <a:t>15-16/12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Valfjället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 dagar Banträning GS</a:t>
                      </a:r>
                      <a:endParaRPr lang="sv-SE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sv-SE" dirty="0" smtClean="0"/>
                        <a:t>27-29/12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Hovfjället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3 dagar banträning SL alt. 28/12 Valfjället GS</a:t>
                      </a:r>
                      <a:endParaRPr lang="sv-SE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95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Regionläger 2012-2013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	       9 </a:t>
            </a:r>
            <a:r>
              <a:rPr lang="sv-SE" dirty="0"/>
              <a:t>distriktsåkare födda </a:t>
            </a:r>
            <a:r>
              <a:rPr lang="sv-SE" dirty="0" smtClean="0"/>
              <a:t>97-99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2400" dirty="0"/>
              <a:t>12-14/10	</a:t>
            </a:r>
            <a:r>
              <a:rPr lang="sv-SE" sz="2400" dirty="0" err="1"/>
              <a:t>Juvass</a:t>
            </a:r>
            <a:r>
              <a:rPr lang="sv-SE" sz="2400" dirty="0"/>
              <a:t>	</a:t>
            </a:r>
            <a:r>
              <a:rPr lang="sv-SE" sz="2400" dirty="0" smtClean="0"/>
              <a:t>	3 </a:t>
            </a:r>
            <a:r>
              <a:rPr lang="sv-SE" sz="2400" dirty="0"/>
              <a:t>dagar banträning SL</a:t>
            </a:r>
          </a:p>
          <a:p>
            <a:pPr marL="0" indent="0">
              <a:buNone/>
            </a:pPr>
            <a:r>
              <a:rPr lang="sv-SE" sz="2400" dirty="0"/>
              <a:t>17-18/11	Trysil	</a:t>
            </a:r>
            <a:r>
              <a:rPr lang="sv-SE" sz="2400" dirty="0" smtClean="0"/>
              <a:t>	2 </a:t>
            </a:r>
            <a:r>
              <a:rPr lang="sv-SE" sz="2400" dirty="0"/>
              <a:t>dagar </a:t>
            </a:r>
            <a:r>
              <a:rPr lang="sv-SE" sz="2400" dirty="0" smtClean="0"/>
              <a:t>friåkning/</a:t>
            </a:r>
          </a:p>
          <a:p>
            <a:pPr marL="0" indent="0">
              <a:buNone/>
            </a:pPr>
            <a:r>
              <a:rPr lang="sv-SE" sz="2400" dirty="0"/>
              <a:t>	</a:t>
            </a:r>
            <a:r>
              <a:rPr lang="sv-SE" sz="2400" dirty="0" smtClean="0"/>
              <a:t>                                         banträning </a:t>
            </a:r>
            <a:r>
              <a:rPr lang="sv-SE" sz="2400" dirty="0"/>
              <a:t>GS/SL</a:t>
            </a:r>
          </a:p>
          <a:p>
            <a:pPr marL="0" indent="0">
              <a:buNone/>
            </a:pPr>
            <a:r>
              <a:rPr lang="sv-SE" sz="2400" dirty="0"/>
              <a:t>1-2/12	</a:t>
            </a:r>
            <a:r>
              <a:rPr lang="sv-SE" sz="2400" dirty="0" smtClean="0"/>
              <a:t>	Lindvallen</a:t>
            </a:r>
            <a:r>
              <a:rPr lang="sv-SE" sz="2400" dirty="0"/>
              <a:t>	2 dagar banträning GS/SL </a:t>
            </a:r>
            <a:r>
              <a:rPr lang="sv-SE" sz="2400" dirty="0" smtClean="0"/>
              <a:t>                              	                              	(</a:t>
            </a:r>
            <a:r>
              <a:rPr lang="sv-SE" sz="2400" dirty="0"/>
              <a:t>tidtagningsläger)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174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Träningsplanering 2013-2014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586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Regionsverksamheten 2013-2014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b="1" dirty="0" smtClean="0"/>
              <a:t>Verksamhetsbeskrivning</a:t>
            </a:r>
          </a:p>
          <a:p>
            <a:r>
              <a:rPr lang="sv-SE" dirty="0" smtClean="0"/>
              <a:t>Verksamheten skall syfta till att utveckla toppskiktet av regionens åkare i åldersklasserna U15 och U16. Detta skall ske genom regelbundna sammankomster där stimulans och vidareutveckling nås genom positiv konkurens och hög ambitionsnivå.</a:t>
            </a:r>
          </a:p>
          <a:p>
            <a:r>
              <a:rPr lang="sv-SE" dirty="0" smtClean="0"/>
              <a:t>Antal deltagare: 5-7 killar per åldersklass</a:t>
            </a:r>
            <a:br>
              <a:rPr lang="sv-SE" dirty="0" smtClean="0"/>
            </a:br>
            <a:r>
              <a:rPr lang="sv-SE" dirty="0" smtClean="0"/>
              <a:t>5-7 tjejer per åldersklass</a:t>
            </a:r>
            <a:br>
              <a:rPr lang="sv-SE" dirty="0" smtClean="0"/>
            </a:br>
            <a:r>
              <a:rPr lang="sv-SE" dirty="0" smtClean="0"/>
              <a:t>Totalt 20-24 åkare.</a:t>
            </a:r>
          </a:p>
          <a:p>
            <a:r>
              <a:rPr lang="sv-SE" dirty="0" smtClean="0"/>
              <a:t>Fyra tränare, två för U15 och två för U16.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743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Uttagningsförfarande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Nominerade åkare utses av Regionstränarna för aktuell åldersklass. Nomineringen baseras på åkarens resultat, utveckling och motivation. Som underlag till nomineringen kommer USM-kval/LVC-kval, </a:t>
            </a:r>
            <a:r>
              <a:rPr lang="sv-SE" dirty="0" err="1" smtClean="0"/>
              <a:t>Vemdalsslalom</a:t>
            </a:r>
            <a:r>
              <a:rPr lang="sv-SE" dirty="0" smtClean="0"/>
              <a:t>/Klövsjösvängen, </a:t>
            </a:r>
            <a:r>
              <a:rPr lang="sv-SE" dirty="0" err="1" smtClean="0"/>
              <a:t>Fjällrennet</a:t>
            </a:r>
            <a:r>
              <a:rPr lang="sv-SE" dirty="0" smtClean="0"/>
              <a:t>, Sälen Cup, </a:t>
            </a:r>
            <a:r>
              <a:rPr lang="sv-SE" dirty="0" err="1" smtClean="0"/>
              <a:t>Mr</a:t>
            </a:r>
            <a:r>
              <a:rPr lang="sv-SE" dirty="0" smtClean="0"/>
              <a:t> Lindvallen/Miss Lindvallen och USM/LVC att gälla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777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Deltagare regionsverksamheten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sv-SE" dirty="0" smtClean="0"/>
              <a:t>Förfrågan om deltagande skickas till aktuella åkare under maj månad. Bekräftelse om deltagande skall meddelas till Regionstränarna under juni månad. </a:t>
            </a:r>
          </a:p>
          <a:p>
            <a:r>
              <a:rPr lang="sv-SE" dirty="0" smtClean="0"/>
              <a:t>Om deltagande i verksamheten accepteras skall följande aktiviteter prioriteras:</a:t>
            </a:r>
            <a:br>
              <a:rPr lang="sv-SE" dirty="0" smtClean="0"/>
            </a:br>
            <a:r>
              <a:rPr lang="sv-SE" dirty="0" smtClean="0"/>
              <a:t>- Regionslagets samtliga samlingar och läger</a:t>
            </a:r>
            <a:br>
              <a:rPr lang="sv-SE" dirty="0" smtClean="0"/>
            </a:br>
            <a:r>
              <a:rPr lang="sv-SE" dirty="0" smtClean="0"/>
              <a:t>- Skolningsläger arrangerade av SSF (Om vederbörande är kallad)</a:t>
            </a:r>
            <a:br>
              <a:rPr lang="sv-SE" dirty="0" smtClean="0"/>
            </a:br>
            <a:r>
              <a:rPr lang="sv-SE" dirty="0" smtClean="0"/>
              <a:t>- </a:t>
            </a:r>
            <a:r>
              <a:rPr lang="sv-SE" dirty="0" err="1" smtClean="0"/>
              <a:t>Vemdalsslalom</a:t>
            </a:r>
            <a:r>
              <a:rPr lang="sv-SE" dirty="0" smtClean="0"/>
              <a:t>/Klövsjösvängen</a:t>
            </a:r>
            <a:br>
              <a:rPr lang="sv-SE" dirty="0" smtClean="0"/>
            </a:br>
            <a:r>
              <a:rPr lang="sv-SE" dirty="0" smtClean="0"/>
              <a:t>- </a:t>
            </a:r>
            <a:r>
              <a:rPr lang="sv-SE" dirty="0" err="1" smtClean="0"/>
              <a:t>Fjällrennet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- Sälen Cup</a:t>
            </a:r>
            <a:br>
              <a:rPr lang="sv-SE" dirty="0" smtClean="0"/>
            </a:br>
            <a:r>
              <a:rPr lang="sv-SE" dirty="0" smtClean="0"/>
              <a:t>- </a:t>
            </a:r>
            <a:r>
              <a:rPr lang="sv-SE" dirty="0" err="1" smtClean="0"/>
              <a:t>Mr</a:t>
            </a:r>
            <a:r>
              <a:rPr lang="sv-SE" dirty="0" smtClean="0"/>
              <a:t> Lindvallen/Miss Lindvallen</a:t>
            </a:r>
            <a:br>
              <a:rPr lang="sv-SE" dirty="0" smtClean="0"/>
            </a:br>
            <a:r>
              <a:rPr lang="sv-SE" dirty="0" smtClean="0"/>
              <a:t>- Samtliga USM-kval</a:t>
            </a:r>
            <a:br>
              <a:rPr lang="sv-SE" dirty="0" smtClean="0"/>
            </a:br>
            <a:r>
              <a:rPr lang="sv-SE" dirty="0" smtClean="0"/>
              <a:t>- USM (Samtliga discipliner)</a:t>
            </a:r>
          </a:p>
          <a:p>
            <a:r>
              <a:rPr lang="sv-SE" dirty="0" smtClean="0"/>
              <a:t>Åkare som börjat vid skidgymnasier ett år tidigare men fortfarande är ungdomsåkare skall inte ingå i Regionslaget.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19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Uttagningsförfarande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z="3000" dirty="0" smtClean="0"/>
              <a:t>Nominerade åkare utses av Regionstränarna för aktuell åldersklass. </a:t>
            </a:r>
          </a:p>
          <a:p>
            <a:r>
              <a:rPr lang="sv-SE" sz="3000" dirty="0" smtClean="0"/>
              <a:t>Nomineringen baseras på åkarens resultat, utveckling och motivation. Som underlag till nomineringen kommer USM-kval/LVC-kval, </a:t>
            </a:r>
            <a:r>
              <a:rPr lang="sv-SE" sz="3000" dirty="0" err="1" smtClean="0"/>
              <a:t>Vemdalsslalom</a:t>
            </a:r>
            <a:r>
              <a:rPr lang="sv-SE" sz="3000" dirty="0" smtClean="0"/>
              <a:t>/Klövsjösvängen, </a:t>
            </a:r>
            <a:r>
              <a:rPr lang="sv-SE" sz="3000" dirty="0" err="1" smtClean="0"/>
              <a:t>Fjällrennet</a:t>
            </a:r>
            <a:r>
              <a:rPr lang="sv-SE" sz="3000" dirty="0" smtClean="0"/>
              <a:t>, Sälen Cup, </a:t>
            </a:r>
            <a:r>
              <a:rPr lang="sv-SE" sz="3000" dirty="0" err="1" smtClean="0"/>
              <a:t>Mr</a:t>
            </a:r>
            <a:r>
              <a:rPr lang="sv-SE" sz="3000" dirty="0" smtClean="0"/>
              <a:t> Lindvallen/Miss Lindvallen och USM/LVC att gälla.</a:t>
            </a:r>
          </a:p>
          <a:p>
            <a:r>
              <a:rPr lang="sv-SE" sz="3000" dirty="0" smtClean="0"/>
              <a:t>Distrikten kan därutöver motivera platser pga. oförutsedda händelser eller tidigare skador men också under säsongen ifall en åkare utvecklas exceptionellt.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037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242</Words>
  <Application>Microsoft Office PowerPoint</Application>
  <PresentationFormat>Bildspel på skärmen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Träningsläger U16 2012-2013</vt:lpstr>
      <vt:lpstr>Regionläger 2012-2013</vt:lpstr>
      <vt:lpstr>Träningsplanering 2013-2014</vt:lpstr>
      <vt:lpstr>Regionsverksamheten 2013-2014</vt:lpstr>
      <vt:lpstr>Uttagningsförfarande</vt:lpstr>
      <vt:lpstr>Deltagare regionsverksamheten</vt:lpstr>
      <vt:lpstr>Uttagningsförfarande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Träningsläger U16 2012-2013</dc:title>
  <dc:creator>Home</dc:creator>
  <cp:lastModifiedBy>Home</cp:lastModifiedBy>
  <cp:revision>8</cp:revision>
  <dcterms:created xsi:type="dcterms:W3CDTF">2013-05-31T18:05:28Z</dcterms:created>
  <dcterms:modified xsi:type="dcterms:W3CDTF">2013-05-31T20:45:43Z</dcterms:modified>
</cp:coreProperties>
</file>